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2E43B3-5D81-451A-8B77-00A476B67868}" type="datetimeFigureOut">
              <a:rPr lang="zh-TW" altLang="en-US" smtClean="0"/>
              <a:t>2013/9/16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7DEF04-3A2B-41E0-926F-487221B29EF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15594" y="0"/>
            <a:ext cx="8154110" cy="64807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立懋教您如何辨真偽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2" t="37139" r="11072" b="37564"/>
          <a:stretch/>
        </p:blipFill>
        <p:spPr>
          <a:xfrm>
            <a:off x="4644008" y="1340768"/>
            <a:ext cx="4032448" cy="1560171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"/>
          </p:nvPr>
        </p:nvSpPr>
        <p:spPr>
          <a:xfrm>
            <a:off x="429841" y="692696"/>
            <a:ext cx="3605032" cy="504056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OMRON</a:t>
            </a:r>
            <a:r>
              <a:rPr lang="en-US" altLang="zh-TW" dirty="0" smtClean="0">
                <a:latin typeface="Arial Black" pitchFamily="34" charset="0"/>
              </a:rPr>
              <a:t> </a:t>
            </a:r>
            <a:r>
              <a:rPr lang="zh-TW" altLang="en-US" dirty="0" smtClean="0">
                <a:latin typeface="Arial Black" pitchFamily="34" charset="0"/>
              </a:rPr>
              <a:t>原廠</a:t>
            </a:r>
            <a:endParaRPr lang="zh-TW" altLang="en-US" dirty="0">
              <a:latin typeface="Arial Black" pitchFamily="34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788024" y="692696"/>
            <a:ext cx="3528392" cy="504056"/>
          </a:xfrm>
        </p:spPr>
        <p:txBody>
          <a:bodyPr/>
          <a:lstStyle/>
          <a:p>
            <a:pPr algn="ctr"/>
            <a:r>
              <a:rPr lang="zh-TW" altLang="en-US" dirty="0"/>
              <a:t>仿製品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47242" r="22339" b="33494"/>
          <a:stretch/>
        </p:blipFill>
        <p:spPr>
          <a:xfrm>
            <a:off x="319613" y="1340768"/>
            <a:ext cx="4014715" cy="153594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quarter" idx="4"/>
          </p:nvPr>
        </p:nvSpPr>
        <p:spPr>
          <a:xfrm>
            <a:off x="330135" y="3212976"/>
            <a:ext cx="7852788" cy="3024336"/>
          </a:xfrm>
        </p:spPr>
        <p:txBody>
          <a:bodyPr>
            <a:normAutofit/>
          </a:bodyPr>
          <a:lstStyle/>
          <a:p>
            <a:endParaRPr lang="en-US" altLang="zh-TW" sz="1400" dirty="0" smtClean="0"/>
          </a:p>
          <a:p>
            <a:r>
              <a:rPr lang="zh-TW" altLang="en-US" sz="1800" dirty="0" smtClean="0">
                <a:latin typeface="Comic Sans MS" pitchFamily="66" charset="0"/>
              </a:rPr>
              <a:t>外觀</a:t>
            </a:r>
            <a:r>
              <a:rPr lang="zh-TW" altLang="en-US" sz="1800" dirty="0">
                <a:latin typeface="Comic Sans MS" pitchFamily="66" charset="0"/>
              </a:rPr>
              <a:t>上判</a:t>
            </a:r>
            <a:r>
              <a:rPr lang="zh-TW" altLang="en-US" sz="1800" dirty="0" smtClean="0">
                <a:latin typeface="Comic Sans MS" pitchFamily="66" charset="0"/>
              </a:rPr>
              <a:t>辨</a:t>
            </a:r>
            <a:r>
              <a:rPr lang="en-US" altLang="zh-TW" sz="1800" dirty="0" smtClean="0">
                <a:latin typeface="Comic Sans MS" pitchFamily="66" charset="0"/>
              </a:rPr>
              <a:t>OMRON</a:t>
            </a:r>
            <a:r>
              <a:rPr lang="zh-TW" altLang="en-US" sz="1800" dirty="0" smtClean="0">
                <a:latin typeface="Comic Sans MS" pitchFamily="66" charset="0"/>
              </a:rPr>
              <a:t>原廠的商品可以清楚看到</a:t>
            </a:r>
            <a:r>
              <a:rPr lang="en-US" altLang="zh-TW" sz="1800" dirty="0" smtClean="0">
                <a:latin typeface="Comic Sans MS" pitchFamily="66" charset="0"/>
              </a:rPr>
              <a:t>,</a:t>
            </a:r>
            <a:r>
              <a:rPr lang="zh-TW" altLang="en-US" sz="1800" dirty="0" smtClean="0">
                <a:latin typeface="Comic Sans MS" pitchFamily="66" charset="0"/>
              </a:rPr>
              <a:t>雷射的型號字體一律大小相同</a:t>
            </a:r>
            <a:r>
              <a:rPr lang="en-US" altLang="zh-TW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E2E-X2D1-N</a:t>
            </a:r>
            <a:r>
              <a:rPr lang="en-US" altLang="zh-TW" sz="1800" dirty="0" smtClean="0">
                <a:latin typeface="Comic Sans MS" pitchFamily="66" charset="0"/>
              </a:rPr>
              <a:t>,</a:t>
            </a:r>
            <a:r>
              <a:rPr lang="zh-TW" altLang="en-US" sz="1800" dirty="0" smtClean="0">
                <a:latin typeface="Comic Sans MS" pitchFamily="66" charset="0"/>
              </a:rPr>
              <a:t>尾端的</a:t>
            </a:r>
            <a:r>
              <a:rPr lang="en-US" altLang="zh-TW" sz="1800" dirty="0" smtClean="0">
                <a:latin typeface="Comic Sans MS" pitchFamily="66" charset="0"/>
              </a:rPr>
              <a:t>LED</a:t>
            </a:r>
            <a:r>
              <a:rPr lang="zh-TW" altLang="en-US" sz="1800" dirty="0" smtClean="0">
                <a:latin typeface="Comic Sans MS" pitchFamily="66" charset="0"/>
              </a:rPr>
              <a:t>套管內部有白色的環氧樹酯包覆</a:t>
            </a:r>
            <a:r>
              <a:rPr lang="en-US" altLang="zh-TW" sz="1800" dirty="0" smtClean="0">
                <a:latin typeface="Comic Sans MS" pitchFamily="66" charset="0"/>
              </a:rPr>
              <a:t>,LED</a:t>
            </a:r>
            <a:r>
              <a:rPr lang="zh-TW" altLang="en-US" sz="1800" dirty="0" smtClean="0">
                <a:latin typeface="Comic Sans MS" pitchFamily="66" charset="0"/>
              </a:rPr>
              <a:t>內部亮起時為</a:t>
            </a:r>
            <a:r>
              <a:rPr lang="en-US" altLang="zh-TW" sz="1800" dirty="0" smtClean="0">
                <a:latin typeface="Comic Sans MS" pitchFamily="66" charset="0"/>
              </a:rPr>
              <a:t>360</a:t>
            </a:r>
            <a:r>
              <a:rPr lang="zh-TW" altLang="en-US" sz="1800" dirty="0" smtClean="0">
                <a:latin typeface="Comic Sans MS" pitchFamily="66" charset="0"/>
              </a:rPr>
              <a:t>度的可視角度都可以清楚看到</a:t>
            </a:r>
            <a:r>
              <a:rPr lang="en-US" altLang="zh-TW" sz="1800" dirty="0" smtClean="0">
                <a:latin typeface="Comic Sans MS" pitchFamily="66" charset="0"/>
              </a:rPr>
              <a:t>!</a:t>
            </a:r>
          </a:p>
          <a:p>
            <a:endParaRPr lang="en-US" altLang="zh-TW" sz="1800" dirty="0"/>
          </a:p>
          <a:p>
            <a:pPr marL="0" indent="0">
              <a:buNone/>
            </a:pPr>
            <a:endParaRPr lang="en-US" altLang="zh-TW" sz="1400" dirty="0"/>
          </a:p>
          <a:p>
            <a:r>
              <a:rPr lang="zh-TW" altLang="en-US" sz="1800" dirty="0" smtClean="0"/>
              <a:t>仿製品方面比對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字體大小有差異</a:t>
            </a:r>
            <a:r>
              <a:rPr lang="en-US" altLang="zh-TW" sz="1800" dirty="0" smtClean="0"/>
              <a:t>,OMORN</a:t>
            </a:r>
            <a:r>
              <a:rPr lang="zh-TW" altLang="en-US" sz="1800" dirty="0" smtClean="0"/>
              <a:t>全系列</a:t>
            </a:r>
            <a:r>
              <a:rPr lang="en-US" altLang="zh-TW" sz="1800" dirty="0" smtClean="0"/>
              <a:t>M8</a:t>
            </a:r>
            <a:r>
              <a:rPr lang="zh-TW" altLang="en-US" sz="1800" dirty="0" smtClean="0"/>
              <a:t>以上到</a:t>
            </a:r>
            <a:r>
              <a:rPr lang="en-US" altLang="zh-TW" sz="1800" dirty="0" smtClean="0"/>
              <a:t>M30</a:t>
            </a:r>
            <a:r>
              <a:rPr lang="zh-TW" altLang="en-US" sz="1800" dirty="0" smtClean="0"/>
              <a:t>字體大小均相同</a:t>
            </a:r>
            <a:r>
              <a:rPr lang="en-US" altLang="zh-TW" sz="1800" dirty="0" smtClean="0"/>
              <a:t>!</a:t>
            </a:r>
          </a:p>
          <a:p>
            <a:pPr marL="0" indent="0">
              <a:buNone/>
            </a:pPr>
            <a:r>
              <a:rPr lang="zh-TW" altLang="en-US" sz="1400" dirty="0" smtClean="0">
                <a:solidFill>
                  <a:srgbClr val="FF0000"/>
                </a:solidFill>
              </a:rPr>
              <a:t>      備註</a:t>
            </a:r>
            <a:r>
              <a:rPr lang="en-US" altLang="zh-TW" sz="1400" smtClean="0">
                <a:solidFill>
                  <a:srgbClr val="FF0000"/>
                </a:solidFill>
              </a:rPr>
              <a:t>:E2E-X2D1-N-Z</a:t>
            </a:r>
            <a:r>
              <a:rPr lang="zh-TW" altLang="en-US" sz="1400" smtClean="0">
                <a:solidFill>
                  <a:srgbClr val="FF0000"/>
                </a:solidFill>
              </a:rPr>
              <a:t>是</a:t>
            </a:r>
            <a:r>
              <a:rPr lang="zh-TW" altLang="en-US" sz="1400" dirty="0">
                <a:solidFill>
                  <a:srgbClr val="FF0000"/>
                </a:solidFill>
              </a:rPr>
              <a:t>大陸</a:t>
            </a:r>
            <a:r>
              <a:rPr lang="en-US" altLang="zh-TW" sz="1400" dirty="0">
                <a:solidFill>
                  <a:srgbClr val="FF0000"/>
                </a:solidFill>
              </a:rPr>
              <a:t>OMORN</a:t>
            </a:r>
            <a:r>
              <a:rPr lang="zh-TW" altLang="en-US" sz="1400" dirty="0">
                <a:solidFill>
                  <a:srgbClr val="FF0000"/>
                </a:solidFill>
              </a:rPr>
              <a:t>限定商品海外無販售</a:t>
            </a:r>
            <a:r>
              <a:rPr lang="en-US" altLang="zh-TW" sz="1400" dirty="0">
                <a:solidFill>
                  <a:srgbClr val="FF0000"/>
                </a:solidFill>
              </a:rPr>
              <a:t>!</a:t>
            </a:r>
          </a:p>
          <a:p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左右括弧 2"/>
          <p:cNvSpPr/>
          <p:nvPr/>
        </p:nvSpPr>
        <p:spPr>
          <a:xfrm>
            <a:off x="1227908" y="1916832"/>
            <a:ext cx="1099061" cy="36004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TW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左右括弧 5"/>
          <p:cNvSpPr/>
          <p:nvPr/>
        </p:nvSpPr>
        <p:spPr>
          <a:xfrm>
            <a:off x="5508104" y="1916832"/>
            <a:ext cx="1296144" cy="36004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TW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777438" y="2276872"/>
            <a:ext cx="437873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30864" r="13158" b="35135"/>
          <a:stretch/>
        </p:blipFill>
        <p:spPr>
          <a:xfrm>
            <a:off x="429842" y="1340768"/>
            <a:ext cx="3605032" cy="1584176"/>
          </a:xfrm>
          <a:prstGeom prst="rect">
            <a:avLst/>
          </a:prstGeom>
        </p:spPr>
      </p:pic>
      <p:pic>
        <p:nvPicPr>
          <p:cNvPr id="4" name="內容版面配置區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1" t="26823" r="21589" b="25778"/>
          <a:stretch/>
        </p:blipFill>
        <p:spPr>
          <a:xfrm>
            <a:off x="4896036" y="1361985"/>
            <a:ext cx="3312368" cy="2499063"/>
          </a:xfrm>
          <a:prstGeom prst="rect">
            <a:avLst/>
          </a:prstGeom>
        </p:spPr>
      </p:pic>
      <p:sp>
        <p:nvSpPr>
          <p:cNvPr id="8" name="文字版面配置區 4"/>
          <p:cNvSpPr txBox="1">
            <a:spLocks/>
          </p:cNvSpPr>
          <p:nvPr/>
        </p:nvSpPr>
        <p:spPr>
          <a:xfrm>
            <a:off x="429841" y="692696"/>
            <a:ext cx="3605032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OMRON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原廠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文字版面配置區 6"/>
          <p:cNvSpPr txBox="1">
            <a:spLocks/>
          </p:cNvSpPr>
          <p:nvPr/>
        </p:nvSpPr>
        <p:spPr>
          <a:xfrm>
            <a:off x="4788024" y="692696"/>
            <a:ext cx="3528392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仿製品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9842" y="4149080"/>
            <a:ext cx="7778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dirty="0" smtClean="0">
                <a:latin typeface="Comic Sans MS" pitchFamily="66" charset="0"/>
              </a:rPr>
              <a:t>上圖為</a:t>
            </a:r>
            <a:r>
              <a:rPr lang="en-US" altLang="zh-TW" dirty="0" smtClean="0">
                <a:latin typeface="Comic Sans MS" pitchFamily="66" charset="0"/>
              </a:rPr>
              <a:t>OMORN</a:t>
            </a:r>
            <a:r>
              <a:rPr lang="zh-TW" altLang="en-US" dirty="0" smtClean="0">
                <a:latin typeface="Comic Sans MS" pitchFamily="66" charset="0"/>
              </a:rPr>
              <a:t>原廠的解剖圖內部為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環氧樹酯抽真空包覆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內部迴路可以清楚看到沒有任何氣泡在內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zh-TW" altLang="en-US" dirty="0" smtClean="0">
                <a:latin typeface="Comic Sans MS" pitchFamily="66" charset="0"/>
              </a:rPr>
              <a:t>所以可以做到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IP67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防護等級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以及環境的耐久度</a:t>
            </a:r>
            <a:r>
              <a:rPr lang="en-US" altLang="zh-TW" dirty="0" smtClean="0">
                <a:latin typeface="Comic Sans MS" pitchFamily="66" charset="0"/>
              </a:rPr>
              <a:t>!</a:t>
            </a:r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>
                <a:latin typeface="Comic Sans MS" pitchFamily="66" charset="0"/>
              </a:rPr>
              <a:t>仿製品</a:t>
            </a:r>
            <a:r>
              <a:rPr lang="zh-TW" altLang="en-US" dirty="0" smtClean="0">
                <a:latin typeface="Comic Sans MS" pitchFamily="66" charset="0"/>
              </a:rPr>
              <a:t>方面基本上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PCB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版只有用膠帶纏繞一拔就裸露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!!! </a:t>
            </a:r>
            <a:r>
              <a:rPr lang="zh-TW" altLang="en-US" dirty="0" smtClean="0">
                <a:latin typeface="Comic Sans MS" pitchFamily="66" charset="0"/>
              </a:rPr>
              <a:t>商品堪用度</a:t>
            </a:r>
            <a:r>
              <a:rPr lang="en-US" altLang="zh-TW" dirty="0" smtClean="0">
                <a:latin typeface="Comic Sans MS" pitchFamily="66" charset="0"/>
              </a:rPr>
              <a:t>???</a:t>
            </a:r>
            <a:endParaRPr lang="zh-TW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4"/>
          <p:cNvSpPr txBox="1">
            <a:spLocks/>
          </p:cNvSpPr>
          <p:nvPr/>
        </p:nvSpPr>
        <p:spPr>
          <a:xfrm>
            <a:off x="429841" y="692696"/>
            <a:ext cx="3605032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OMRON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原廠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文字版面配置區 6"/>
          <p:cNvSpPr txBox="1">
            <a:spLocks/>
          </p:cNvSpPr>
          <p:nvPr/>
        </p:nvSpPr>
        <p:spPr>
          <a:xfrm>
            <a:off x="4788024" y="692696"/>
            <a:ext cx="3528392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仿製品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48542" r="32968" b="39374"/>
          <a:stretch/>
        </p:blipFill>
        <p:spPr>
          <a:xfrm>
            <a:off x="409057" y="1556792"/>
            <a:ext cx="4018928" cy="10081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91" y="1520787"/>
            <a:ext cx="4392488" cy="100811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29841" y="3356992"/>
            <a:ext cx="82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9841" y="3726324"/>
            <a:ext cx="8246615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TW" altLang="en-US" dirty="0">
                <a:latin typeface="Comic Sans MS" pitchFamily="66" charset="0"/>
              </a:rPr>
              <a:t>在線材上的辨識</a:t>
            </a:r>
            <a:r>
              <a:rPr lang="zh-TW" altLang="en-US" dirty="0" smtClean="0">
                <a:latin typeface="Comic Sans MS" pitchFamily="66" charset="0"/>
              </a:rPr>
              <a:t>方面</a:t>
            </a:r>
            <a:r>
              <a:rPr lang="en-US" altLang="zh-TW" dirty="0" smtClean="0">
                <a:latin typeface="Comic Sans MS" pitchFamily="66" charset="0"/>
              </a:rPr>
              <a:t>OMORN</a:t>
            </a:r>
            <a:r>
              <a:rPr lang="zh-TW" altLang="en-US" dirty="0" smtClean="0">
                <a:latin typeface="Comic Sans MS" pitchFamily="66" charset="0"/>
              </a:rPr>
              <a:t>在每隻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SENSOR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上面都有身分證號每箱都不會重覆</a:t>
            </a:r>
            <a:r>
              <a:rPr lang="en-US" altLang="zh-TW" dirty="0" smtClean="0">
                <a:latin typeface="Comic Sans MS" pitchFamily="66" charset="0"/>
              </a:rPr>
              <a:t>,</a:t>
            </a:r>
            <a:r>
              <a:rPr lang="zh-TW" altLang="en-US" dirty="0" smtClean="0">
                <a:latin typeface="Comic Sans MS" pitchFamily="66" charset="0"/>
              </a:rPr>
              <a:t>且型號是流通全世界的統一型號</a:t>
            </a:r>
            <a:r>
              <a:rPr lang="en-US" altLang="zh-TW" dirty="0" smtClean="0">
                <a:latin typeface="Comic Sans MS" pitchFamily="66" charset="0"/>
              </a:rPr>
              <a:t>,</a:t>
            </a:r>
            <a:r>
              <a:rPr lang="zh-TW" altLang="en-US" dirty="0" smtClean="0">
                <a:latin typeface="Comic Sans MS" pitchFamily="66" charset="0"/>
              </a:rPr>
              <a:t>在購買維修時可以輕鬆購入</a:t>
            </a:r>
            <a:r>
              <a:rPr lang="en-US" altLang="zh-TW" dirty="0" smtClean="0">
                <a:latin typeface="Comic Sans MS" pitchFamily="66" charset="0"/>
              </a:rPr>
              <a:t>!</a:t>
            </a:r>
          </a:p>
          <a:p>
            <a:pPr marL="285750" indent="-285750">
              <a:buFont typeface="Wingdings" pitchFamily="2" charset="2"/>
              <a:buChar char="u"/>
            </a:pPr>
            <a:endParaRPr lang="en-US" altLang="zh-TW" dirty="0">
              <a:latin typeface="Comic Sans MS" pitchFamily="66" charset="0"/>
            </a:endParaRPr>
          </a:p>
          <a:p>
            <a:endParaRPr lang="en-US" altLang="zh-TW" sz="1400" dirty="0"/>
          </a:p>
          <a:p>
            <a:pPr marL="285750" indent="-285750">
              <a:buFont typeface="Wingdings" pitchFamily="2" charset="2"/>
              <a:buChar char="u"/>
            </a:pPr>
            <a:endParaRPr lang="en-US" altLang="zh-TW" sz="1400" dirty="0" smtClean="0"/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dirty="0">
                <a:latin typeface="Comic Sans MS" pitchFamily="66" charset="0"/>
              </a:rPr>
              <a:t>仿製品方面也有</a:t>
            </a:r>
            <a:r>
              <a:rPr lang="zh-TW" altLang="en-US" dirty="0">
                <a:solidFill>
                  <a:srgbClr val="FF0000"/>
                </a:solidFill>
                <a:latin typeface="Comic Sans MS" pitchFamily="66" charset="0"/>
              </a:rPr>
              <a:t>流通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編號但是都是重覆的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</a:rPr>
              <a:t>您在各處都無法取得</a:t>
            </a:r>
            <a:r>
              <a:rPr lang="en-US" altLang="zh-TW" dirty="0" smtClean="0">
                <a:latin typeface="Comic Sans MS" pitchFamily="66" charset="0"/>
              </a:rPr>
              <a:t>!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11" name="左右括弧 10"/>
          <p:cNvSpPr/>
          <p:nvPr/>
        </p:nvSpPr>
        <p:spPr>
          <a:xfrm>
            <a:off x="2627784" y="1772816"/>
            <a:ext cx="720080" cy="504056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右括弧 11"/>
          <p:cNvSpPr/>
          <p:nvPr/>
        </p:nvSpPr>
        <p:spPr>
          <a:xfrm>
            <a:off x="6156176" y="2060848"/>
            <a:ext cx="648072" cy="468052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4"/>
          <p:cNvSpPr txBox="1">
            <a:spLocks/>
          </p:cNvSpPr>
          <p:nvPr/>
        </p:nvSpPr>
        <p:spPr>
          <a:xfrm>
            <a:off x="429840" y="692696"/>
            <a:ext cx="7886575" cy="5040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OMRON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原廠商品的特點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1484784"/>
            <a:ext cx="7776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 smtClean="0">
                <a:latin typeface="Comic Sans MS" pitchFamily="66" charset="0"/>
                <a:ea typeface="+mj-ea"/>
              </a:rPr>
              <a:t>*</a:t>
            </a:r>
            <a:r>
              <a:rPr lang="zh-TW" altLang="en-US" dirty="0" smtClean="0">
                <a:latin typeface="Comic Sans MS" pitchFamily="66" charset="0"/>
                <a:ea typeface="+mj-ea"/>
              </a:rPr>
              <a:t>廣泛的選擇性；可根據需求選擇最適當機種。</a:t>
            </a:r>
            <a:endParaRPr lang="en-US" altLang="zh-TW" dirty="0" smtClean="0">
              <a:latin typeface="Comic Sans MS" pitchFamily="66" charset="0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Comic Sans MS" pitchFamily="66" charset="0"/>
                <a:ea typeface="+mj-ea"/>
              </a:rPr>
              <a:t>*耐油強化導線型中備有轉接連接器型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  <a:ea typeface="+mj-ea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  <a:ea typeface="+mj-ea"/>
              </a:rPr>
              <a:t>新增系列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  <a:ea typeface="+mj-ea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Comic Sans MS" pitchFamily="66" charset="0"/>
                <a:ea typeface="+mj-ea"/>
              </a:rPr>
              <a:t>*備有</a:t>
            </a:r>
            <a:r>
              <a:rPr lang="en-US" altLang="zh-TW" dirty="0" smtClean="0">
                <a:latin typeface="Comic Sans MS" pitchFamily="66" charset="0"/>
                <a:ea typeface="+mj-ea"/>
                <a:cs typeface="Arial Unicode MS"/>
              </a:rPr>
              <a:t>ø3</a:t>
            </a:r>
            <a:r>
              <a:rPr lang="zh-TW" altLang="en-US" dirty="0" smtClean="0">
                <a:latin typeface="Comic Sans MS" pitchFamily="66" charset="0"/>
                <a:ea typeface="+mj-ea"/>
                <a:cs typeface="Arial Unicode MS"/>
              </a:rPr>
              <a:t>規格 </a:t>
            </a:r>
            <a:r>
              <a:rPr lang="en-US" altLang="zh-TW" dirty="0" smtClean="0">
                <a:latin typeface="Comic Sans MS" pitchFamily="66" charset="0"/>
                <a:ea typeface="+mj-ea"/>
                <a:cs typeface="Arial Unicode MS"/>
              </a:rPr>
              <a:t>(</a:t>
            </a:r>
            <a:r>
              <a:rPr lang="zh-TW" altLang="en-US" dirty="0" smtClean="0">
                <a:latin typeface="Comic Sans MS" pitchFamily="66" charset="0"/>
                <a:ea typeface="+mj-ea"/>
                <a:cs typeface="Arial Unicode MS"/>
              </a:rPr>
              <a:t>檢測距離</a:t>
            </a:r>
            <a:r>
              <a:rPr lang="en-US" altLang="zh-TW" dirty="0" smtClean="0">
                <a:latin typeface="Comic Sans MS" pitchFamily="66" charset="0"/>
                <a:ea typeface="+mj-ea"/>
                <a:cs typeface="Arial Unicode MS"/>
              </a:rPr>
              <a:t>0.6mm)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Arial Unicode MS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Arial Unicode MS"/>
              </a:rPr>
              <a:t>新增系列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Arial Unicode MS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Comic Sans MS" pitchFamily="66" charset="0"/>
                <a:ea typeface="+mj-ea"/>
                <a:cs typeface="Arial Unicode MS"/>
              </a:rPr>
              <a:t>*導線保護器是標準配備</a:t>
            </a:r>
            <a:r>
              <a:rPr lang="zh-TW" altLang="en-US" dirty="0">
                <a:latin typeface="Comic Sans MS" pitchFamily="66" charset="0"/>
                <a:ea typeface="+mj-ea"/>
              </a:rPr>
              <a:t>。</a:t>
            </a:r>
            <a:endParaRPr lang="en-US" altLang="zh-TW" dirty="0" smtClean="0">
              <a:latin typeface="Comic Sans MS" pitchFamily="66" charset="0"/>
              <a:ea typeface="+mj-ea"/>
              <a:cs typeface="Arial Unicode MS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Comic Sans MS" pitchFamily="66" charset="0"/>
                <a:ea typeface="+mj-ea"/>
                <a:cs typeface="Arial Unicode MS"/>
              </a:rPr>
              <a:t>*檢測面採用耐切削</a:t>
            </a:r>
            <a:r>
              <a:rPr lang="zh-TW" altLang="en-US" dirty="0">
                <a:latin typeface="Comic Sans MS" pitchFamily="66" charset="0"/>
                <a:ea typeface="+mj-ea"/>
                <a:cs typeface="Arial Unicode MS"/>
              </a:rPr>
              <a:t>油</a:t>
            </a:r>
            <a:r>
              <a:rPr lang="zh-TW" altLang="en-US" dirty="0" smtClean="0">
                <a:latin typeface="Comic Sans MS" pitchFamily="66" charset="0"/>
                <a:ea typeface="+mj-ea"/>
                <a:cs typeface="Arial Unicode MS"/>
              </a:rPr>
              <a:t>材質</a:t>
            </a:r>
            <a:r>
              <a:rPr lang="zh-TW" altLang="en-US" dirty="0" smtClean="0">
                <a:latin typeface="Comic Sans MS" pitchFamily="66" charset="0"/>
                <a:ea typeface="+mj-ea"/>
              </a:rPr>
              <a:t>。</a:t>
            </a:r>
            <a:endParaRPr lang="en-US" altLang="zh-TW" dirty="0" smtClean="0">
              <a:latin typeface="Comic Sans MS" pitchFamily="66" charset="0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TW" altLang="en-US" dirty="0">
                <a:latin typeface="Comic Sans MS" pitchFamily="66" charset="0"/>
                <a:ea typeface="+mj-ea"/>
              </a:rPr>
              <a:t> </a:t>
            </a:r>
            <a:r>
              <a:rPr lang="zh-TW" altLang="en-US" dirty="0" smtClean="0">
                <a:latin typeface="Comic Sans MS" pitchFamily="66" charset="0"/>
                <a:ea typeface="+mj-ea"/>
              </a:rPr>
              <a:t> 實質優異的耐環境性能</a:t>
            </a:r>
            <a:r>
              <a:rPr lang="zh-TW" altLang="en-US" dirty="0">
                <a:latin typeface="Comic Sans MS" pitchFamily="66" charset="0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595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303</Words>
  <Application>Microsoft Office PowerPoint</Application>
  <PresentationFormat>如螢幕大小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壁窗</vt:lpstr>
      <vt:lpstr>立懋教您如何辨真偽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limou</dc:creator>
  <cp:lastModifiedBy>limou</cp:lastModifiedBy>
  <cp:revision>15</cp:revision>
  <cp:lastPrinted>2013-08-06T09:29:16Z</cp:lastPrinted>
  <dcterms:created xsi:type="dcterms:W3CDTF">2013-06-25T00:11:00Z</dcterms:created>
  <dcterms:modified xsi:type="dcterms:W3CDTF">2013-09-16T09:58:25Z</dcterms:modified>
</cp:coreProperties>
</file>